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44BB2-5139-BD47-B036-0DC6DE113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AF393-62CA-EE64-B184-7839A72A9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E376D-E9C9-A38D-A593-7AA2B1ECC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9FE90-2BEA-DF01-252B-55D0DABE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8AB36-B3A6-8596-93C5-E57427D7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95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17E9A-EDA9-D29C-0F53-223F12CD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08EEA-57F4-E2DB-B9CE-79D35A67F3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D7A4D-8995-80BB-ECA9-8CA533132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62C7-7835-B989-DCD9-DA10862D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5ECF4-490D-1661-325F-34371366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7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E9D9D-53E4-976D-C475-1C3E41033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6E46B8-CE9F-9803-E8CC-D8166200F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98117-C2F5-789A-2317-A55E99B0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F1B17-EA5D-ADB9-D977-BB9C0D47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6A332-4DCB-192D-E889-AE52D9EC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5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C2FF5-C80F-CEF3-9585-0470FB42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6673-126C-B050-DD4E-87A80B82D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BD4A8-6C72-3696-5945-880FAC3F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31236-47FD-82FE-223A-22708ED5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9455D-C31B-9512-8DF0-63B1EB48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10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18A7-A737-283D-97BF-5A08F3E36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D574B-03CB-7A68-E903-8FC597EE5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C3380-6390-705B-992F-85E550504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F40C3-7647-BFA2-5689-1E81492C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9104-40BB-E004-504B-E984F679C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162-B6C1-197C-FC39-12D7DD81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0275F-8E67-1FF6-02B6-494B4A427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BB9C4-41F5-755C-5804-5371B53AD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75DE6-746B-CE3E-3EAA-166BE195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04C68-26A1-413D-401B-CBBFA720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AAE97-5B91-CD26-185B-14423A8C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B530-2757-403A-BCF0-D6542955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E3B27-7806-D52B-D502-8A102976C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88DCD-0FF3-B9A1-01D0-25CC259B1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382239-2449-5942-CE13-8075519E6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32FD8-59AD-BB43-C69B-697ED5CC3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258E7D-05B6-C8C3-41F6-9789F73C9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E6C7F-CAF1-41B0-14E3-DAEF903D5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A071DA-2A81-9FBA-4FAB-A05E3D4F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3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D92D-3D28-30B7-3412-049B395F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DB557A-6ED3-2860-C3F3-38C8AA778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36500-3034-AA0C-4DD6-2268935B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0DE3C-21F9-82FF-E0D0-89027EDD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8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370DEF-01B6-C21C-AD67-A3F87781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98830-D34E-62DE-F732-8E92B495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9F4A1-92ED-15B6-46F2-D305615B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1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AACC-FC4F-3BE8-D206-DEB4BF65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F73C5-D2AC-D18C-AF5F-BAEB2E15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895C9-0A86-9DB1-957D-086F415264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1B86B-D911-2B20-BFE0-B8257EFD2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8C18C0-58F8-BF28-FC8D-5A23D6BB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E1E1E-1691-0541-8C43-6EC16F39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0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24E2-457C-0971-EA0B-97C3831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63E36-00D9-F899-CABD-563CD1B73A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20D49-99BC-8B96-1511-C2B188485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1761E-1E7A-F57C-C6D6-C9C1328E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CA8B6-005D-61D5-2851-8EAE50074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EDEC8-7AFA-5882-90B0-17C8402A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7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279923-FB6C-4F88-20A8-3785D6EA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EBE63-110F-571F-1DE3-97DCE5064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45E4C-B0FB-766D-12CB-0F9D667DBD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35698-9632-4C5D-9B5E-0F10607D5DB8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B1706-FB93-91D9-6326-1B09B1343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7B4B0-354D-B8F0-2916-EB8594B5D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0131-7307-4CCA-8CBC-7A6DC7355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1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ree A stunning aerial view of Dubai's illuminated skyline at night, showcasing its modern architecture and busy roads. Stock Photo">
            <a:extLst>
              <a:ext uri="{FF2B5EF4-FFF2-40B4-BE49-F238E27FC236}">
                <a16:creationId xmlns:a16="http://schemas.microsoft.com/office/drawing/2014/main" id="{EE55DF40-A95F-3E21-1C03-2BD766D03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95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5FF40-D055-E088-0E6E-71278A984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519" y="0"/>
            <a:ext cx="9144000" cy="2387600"/>
          </a:xfrm>
        </p:spPr>
        <p:txBody>
          <a:bodyPr/>
          <a:lstStyle/>
          <a:p>
            <a:pPr algn="l"/>
            <a:r>
              <a:rPr lang="en-US" sz="6600" b="1" dirty="0">
                <a:solidFill>
                  <a:schemeClr val="bg1"/>
                </a:solidFill>
              </a:rPr>
              <a:t>Title Slide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3B9F4-D6CC-1EC4-B292-9C29E83E8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519" y="2985589"/>
            <a:ext cx="9144000" cy="1655762"/>
          </a:xfrm>
        </p:spPr>
        <p:txBody>
          <a:bodyPr>
            <a:normAutofit fontScale="85000" lnSpcReduction="20000"/>
          </a:bodyPr>
          <a:lstStyle/>
          <a:p>
            <a:pPr algn="l">
              <a:buNone/>
            </a:pPr>
            <a:r>
              <a:rPr lang="en-US" sz="3000" b="1" dirty="0">
                <a:solidFill>
                  <a:schemeClr val="bg1"/>
                </a:solidFill>
              </a:rPr>
              <a:t>Smart Cities: Technology for Urban Development</a:t>
            </a:r>
            <a:endParaRPr lang="en-US" sz="3000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Priyanshu rana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Date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Institution/Organization (if applicable)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7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uturistic road transportation technology with digital data transfer graphic">
            <a:extLst>
              <a:ext uri="{FF2B5EF4-FFF2-40B4-BE49-F238E27FC236}">
                <a16:creationId xmlns:a16="http://schemas.microsoft.com/office/drawing/2014/main" id="{B2B66EDA-95F1-5773-4572-2DEF3C16F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94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792AF1-C790-2C8B-DDEA-BFA49342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Case Studies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734041-E169-73B0-A79D-15C5ABB2A0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96580"/>
            <a:ext cx="52578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Singapore – Smart Nation initiative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Barcelona – Urban mobility solutions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Amsterdam – Sustainability projects</a:t>
            </a:r>
          </a:p>
        </p:txBody>
      </p:sp>
    </p:spTree>
    <p:extLst>
      <p:ext uri="{BB962C8B-B14F-4D97-AF65-F5344CB8AC3E}">
        <p14:creationId xmlns:p14="http://schemas.microsoft.com/office/powerpoint/2010/main" val="54911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urope at night viewed from space with city lights showing activity in European Union countries. 3d render of planet Earth. Elements from NASA. Technology, global communication, world.">
            <a:extLst>
              <a:ext uri="{FF2B5EF4-FFF2-40B4-BE49-F238E27FC236}">
                <a16:creationId xmlns:a16="http://schemas.microsoft.com/office/drawing/2014/main" id="{BC158179-F2D4-E6D9-4A2B-CD487CB9C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568"/>
            <a:ext cx="12192000" cy="686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EB849E-E452-BDBF-69A4-81DD48077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Future of Smart Cities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136C9-793A-9F68-D331-830204186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 and robotics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Urban digital twins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Sustainable city 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Citizen-centered innovation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9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lf-driving cars navigate a smart city roundabout.">
            <a:extLst>
              <a:ext uri="{FF2B5EF4-FFF2-40B4-BE49-F238E27FC236}">
                <a16:creationId xmlns:a16="http://schemas.microsoft.com/office/drawing/2014/main" id="{6FF37E65-EBBB-8328-4FE0-9FA65A7A8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4E9D64-2E73-F2F0-5611-8B50B744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B72FC-41EF-2517-33F6-1B0C86D8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Summary of key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path forward: innovation with responsibility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Final thought or quote on urban development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1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ree Dynamic long exposure night shot of urban cityscape with vibrant light trails and towering skyscrapers. Stock Photo">
            <a:extLst>
              <a:ext uri="{FF2B5EF4-FFF2-40B4-BE49-F238E27FC236}">
                <a16:creationId xmlns:a16="http://schemas.microsoft.com/office/drawing/2014/main" id="{C0769886-45A1-6D84-A59A-176AD896A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46"/>
            <a:ext cx="12192000" cy="688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184097-7579-D465-4061-FAC671CD1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391" y="174660"/>
            <a:ext cx="9144000" cy="1339636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2F30BF0-1836-E41F-B9FD-127AA0F26FF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14391" y="2313024"/>
            <a:ext cx="797526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What is a Smart City?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Importance of smart cities in the 21st century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Rising urban population and growing challenges</a:t>
            </a:r>
          </a:p>
        </p:txBody>
      </p:sp>
    </p:spTree>
    <p:extLst>
      <p:ext uri="{BB962C8B-B14F-4D97-AF65-F5344CB8AC3E}">
        <p14:creationId xmlns:p14="http://schemas.microsoft.com/office/powerpoint/2010/main" val="111333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nfinite Possibilities Unlocking UUID Infinity in Every Step">
            <a:extLst>
              <a:ext uri="{FF2B5EF4-FFF2-40B4-BE49-F238E27FC236}">
                <a16:creationId xmlns:a16="http://schemas.microsoft.com/office/drawing/2014/main" id="{58B7E3A2-42DD-F48E-7234-30C1FF603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490"/>
            <a:ext cx="12113231" cy="68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21A45-9080-0298-DEB3-5FE7F3B22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29" y="750014"/>
            <a:ext cx="9144000" cy="1188004"/>
          </a:xfrm>
        </p:spPr>
        <p:txBody>
          <a:bodyPr>
            <a:noAutofit/>
          </a:bodyPr>
          <a:lstStyle/>
          <a:p>
            <a:pPr algn="l"/>
            <a:r>
              <a:rPr lang="en-US" sz="6600" b="1" dirty="0">
                <a:solidFill>
                  <a:schemeClr val="bg1"/>
                </a:solidFill>
              </a:rPr>
              <a:t>Core Technologies in Smart Cities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9BD069-6074-3F6D-DAE1-D06EFA467EE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40423" y="2268531"/>
            <a:ext cx="416652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Internet of Things (IoT)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Big Data &amp; Analytics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Artificial Intelligence (AI)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5G Connectivity</a:t>
            </a:r>
          </a:p>
        </p:txBody>
      </p:sp>
    </p:spTree>
    <p:extLst>
      <p:ext uri="{BB962C8B-B14F-4D97-AF65-F5344CB8AC3E}">
        <p14:creationId xmlns:p14="http://schemas.microsoft.com/office/powerpoint/2010/main" val="197217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intech electronic banking internet network finance technology">
            <a:extLst>
              <a:ext uri="{FF2B5EF4-FFF2-40B4-BE49-F238E27FC236}">
                <a16:creationId xmlns:a16="http://schemas.microsoft.com/office/drawing/2014/main" id="{FEC217AF-4F22-97CB-54C9-74C09390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52"/>
            <a:ext cx="12192000" cy="686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3ACFC3-36BB-FF65-3E1A-5D2B80781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519" y="328773"/>
            <a:ext cx="9144000" cy="1116084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solidFill>
                  <a:schemeClr val="bg1"/>
                </a:solidFill>
              </a:rPr>
              <a:t>Smart Infrastructure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845A0A-DBA2-8BFD-25AB-86C7ACB30EA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92485" y="2247669"/>
            <a:ext cx="470994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Smart buildings and utilities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Structural health monitoring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Green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923417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obotic arms handling household appliances">
            <a:extLst>
              <a:ext uri="{FF2B5EF4-FFF2-40B4-BE49-F238E27FC236}">
                <a16:creationId xmlns:a16="http://schemas.microsoft.com/office/drawing/2014/main" id="{874227D3-FFDA-D493-4D1E-9EA20AB6B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D149C8-F4D9-4162-2F55-4D67027B3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176" y="445018"/>
            <a:ext cx="9144000" cy="1655762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Intelligent Transportation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90312-814A-892C-F85A-E51ED1C5C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292" y="2718460"/>
            <a:ext cx="9144000" cy="1655762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Adaptive traffic signals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Smart parking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Real-time public transport updates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Autonomous vehicles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2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uman, Robot hands touch connect on binary code big data world network background. Smart AI Machine learning, Chatbot concept. Technology Artificial Intelligence for science, business, innovation">
            <a:extLst>
              <a:ext uri="{FF2B5EF4-FFF2-40B4-BE49-F238E27FC236}">
                <a16:creationId xmlns:a16="http://schemas.microsoft.com/office/drawing/2014/main" id="{1BAFFC73-4F0F-B14F-E529-FD71BADF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55"/>
            <a:ext cx="12192000" cy="687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8247E-6A1C-D504-69C3-A9358EB6E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75" y="344577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Smart Energy and Environment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0FE08F-D5FB-A93B-C2B2-4A4EB30F29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0668" y="2126378"/>
            <a:ext cx="509306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Smart grids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Renewable energy integration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Smart meters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Pollution monitoring</a:t>
            </a:r>
          </a:p>
        </p:txBody>
      </p:sp>
    </p:spTree>
    <p:extLst>
      <p:ext uri="{BB962C8B-B14F-4D97-AF65-F5344CB8AC3E}">
        <p14:creationId xmlns:p14="http://schemas.microsoft.com/office/powerpoint/2010/main" val="3432484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ndian map with stethoscope, national health care concept, 3D rendering India Stock Photo">
            <a:extLst>
              <a:ext uri="{FF2B5EF4-FFF2-40B4-BE49-F238E27FC236}">
                <a16:creationId xmlns:a16="http://schemas.microsoft.com/office/drawing/2014/main" id="{8B3A877F-88C0-3BA7-DC61-5368D6EE3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184"/>
            <a:ext cx="12192000" cy="669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A2DA94-48D4-AC50-7D2A-1706F1A5F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604" y="447319"/>
            <a:ext cx="10515600" cy="1325563"/>
          </a:xfrm>
        </p:spPr>
        <p:txBody>
          <a:bodyPr>
            <a:noAutofit/>
          </a:bodyPr>
          <a:lstStyle/>
          <a:p>
            <a:r>
              <a:rPr lang="en-US" sz="6600" b="1" dirty="0"/>
              <a:t>Digital Governance &amp; Citizen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264EA-AC9F-AF60-2C3C-05594071E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73" y="2506662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e-Government platforms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Mobile service apps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Transparent governance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Civic engagement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47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n aerial view of a city at night">
            <a:extLst>
              <a:ext uri="{FF2B5EF4-FFF2-40B4-BE49-F238E27FC236}">
                <a16:creationId xmlns:a16="http://schemas.microsoft.com/office/drawing/2014/main" id="{39F27760-D3F0-CF01-E87F-C7AD80CD7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06EA04-BB23-8AE7-8D04-1B29686E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95" y="272657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Benefits of Smart Cities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F5BDC81-6707-A29F-F1E2-6A3549EE98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5732" y="1927755"/>
            <a:ext cx="420641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Efficient resource use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Improved public safety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Economic growth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Higher quality of urban life</a:t>
            </a:r>
          </a:p>
        </p:txBody>
      </p:sp>
    </p:spTree>
    <p:extLst>
      <p:ext uri="{BB962C8B-B14F-4D97-AF65-F5344CB8AC3E}">
        <p14:creationId xmlns:p14="http://schemas.microsoft.com/office/powerpoint/2010/main" val="257683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 close-up of a woman's hand balancing wooden blocks labeled &quot;RISK,&quot; falling dominos nearby, symbolize risk management and mitigation in business through strategic actions">
            <a:extLst>
              <a:ext uri="{FF2B5EF4-FFF2-40B4-BE49-F238E27FC236}">
                <a16:creationId xmlns:a16="http://schemas.microsoft.com/office/drawing/2014/main" id="{2FB8BB68-D3F9-423E-D81D-11404DFAD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0"/>
            <a:ext cx="12192000" cy="68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E2CF2-FEAD-8ED9-2117-BA69613A6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Challenges and Risks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07AA3E-EC27-F32B-458D-EB39813AE3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20363"/>
            <a:ext cx="544958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privacy and cybersecurity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Digital divide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High initial investment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Interoperability between systems</a:t>
            </a:r>
          </a:p>
        </p:txBody>
      </p:sp>
    </p:spTree>
    <p:extLst>
      <p:ext uri="{BB962C8B-B14F-4D97-AF65-F5344CB8AC3E}">
        <p14:creationId xmlns:p14="http://schemas.microsoft.com/office/powerpoint/2010/main" val="4245008457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199</Words>
  <Application>Microsoft Office PowerPoint</Application>
  <PresentationFormat>Widescreen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Title Slide </vt:lpstr>
      <vt:lpstr>Introduction</vt:lpstr>
      <vt:lpstr>Core Technologies in Smart Cities</vt:lpstr>
      <vt:lpstr>Smart Infrastructure</vt:lpstr>
      <vt:lpstr>Intelligent Transportation Systems</vt:lpstr>
      <vt:lpstr>Smart Energy and Environment</vt:lpstr>
      <vt:lpstr>Digital Governance &amp; Citizen Services</vt:lpstr>
      <vt:lpstr>Benefits of Smart Cities</vt:lpstr>
      <vt:lpstr>Challenges and Risks</vt:lpstr>
      <vt:lpstr>Case Studies</vt:lpstr>
      <vt:lpstr>Future of Smart Cities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BIJWASAN</dc:creator>
  <cp:lastModifiedBy>BIJWASAN</cp:lastModifiedBy>
  <cp:revision>2</cp:revision>
  <dcterms:created xsi:type="dcterms:W3CDTF">2025-05-27T05:31:44Z</dcterms:created>
  <dcterms:modified xsi:type="dcterms:W3CDTF">2025-05-28T05:04:17Z</dcterms:modified>
</cp:coreProperties>
</file>